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handoutMasterIdLst>
    <p:handoutMasterId r:id="rId9"/>
  </p:handout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3FFF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99EDDC5-B05E-4050-ABC8-6C47001C3455}" type="datetimeFigureOut">
              <a:rPr lang="en-US" smtClean="0"/>
              <a:pPr/>
              <a:t>4/30/2010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FCEED33-EE9D-45D9-B82F-764EC1424B9B}" type="slidenum">
              <a:rPr lang="en-GB" smtClean="0"/>
              <a:pPr/>
              <a:t>‹#›</a:t>
            </a:fld>
            <a:endParaRPr lang="en-GB"/>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AE4FE2-B6F7-4B58-B4C2-D39C16BAC179}" type="datetimeFigureOut">
              <a:rPr lang="en-US" smtClean="0"/>
              <a:pPr/>
              <a:t>4/30/2010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CD9FA9-D8E6-453B-B966-EB4F6604ADD4}" type="slidenum">
              <a:rPr lang="en-GB" smtClean="0"/>
              <a:pPr/>
              <a:t>‹#›</a:t>
            </a:fld>
            <a:endParaRPr lang="en-GB"/>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0DDB6C5-9D02-464C-ADB4-E99F48CCF5E4}" type="datetime1">
              <a:rPr lang="en-US" smtClean="0"/>
              <a:pPr/>
              <a:t>4/30/2010</a:t>
            </a:fld>
            <a:endParaRPr lang="en-GB"/>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GB" smtClean="0"/>
              <a:t>New Generation Productions</a:t>
            </a:r>
            <a:endParaRPr lang="en-GB"/>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BC76FF5-1B24-47F4-8213-FD3D3D66EEA1}"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213D80E-3C4E-42A0-A26C-272F69F29BC9}" type="datetime1">
              <a:rPr lang="en-US" smtClean="0"/>
              <a:pPr/>
              <a:t>4/30/2010</a:t>
            </a:fld>
            <a:endParaRPr lang="en-GB"/>
          </a:p>
        </p:txBody>
      </p:sp>
      <p:sp>
        <p:nvSpPr>
          <p:cNvPr id="5" name="Footer Placeholder 4"/>
          <p:cNvSpPr>
            <a:spLocks noGrp="1"/>
          </p:cNvSpPr>
          <p:nvPr>
            <p:ph type="ftr" sz="quarter" idx="11"/>
          </p:nvPr>
        </p:nvSpPr>
        <p:spPr/>
        <p:txBody>
          <a:bodyPr/>
          <a:lstStyle/>
          <a:p>
            <a:r>
              <a:rPr lang="en-GB" smtClean="0"/>
              <a:t>New Generation Productions</a:t>
            </a:r>
            <a:endParaRPr lang="en-GB"/>
          </a:p>
        </p:txBody>
      </p:sp>
      <p:sp>
        <p:nvSpPr>
          <p:cNvPr id="6" name="Slide Number Placeholder 5"/>
          <p:cNvSpPr>
            <a:spLocks noGrp="1"/>
          </p:cNvSpPr>
          <p:nvPr>
            <p:ph type="sldNum" sz="quarter" idx="12"/>
          </p:nvPr>
        </p:nvSpPr>
        <p:spPr/>
        <p:txBody>
          <a:bodyPr/>
          <a:lstStyle/>
          <a:p>
            <a:fld id="{BBC76FF5-1B24-47F4-8213-FD3D3D66EEA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DF7938C-0CE5-4BB1-B03C-FA82C72DD15F}" type="datetime1">
              <a:rPr lang="en-US" smtClean="0"/>
              <a:pPr/>
              <a:t>4/30/2010</a:t>
            </a:fld>
            <a:endParaRPr lang="en-GB"/>
          </a:p>
        </p:txBody>
      </p:sp>
      <p:sp>
        <p:nvSpPr>
          <p:cNvPr id="5" name="Footer Placeholder 4"/>
          <p:cNvSpPr>
            <a:spLocks noGrp="1"/>
          </p:cNvSpPr>
          <p:nvPr>
            <p:ph type="ftr" sz="quarter" idx="11"/>
          </p:nvPr>
        </p:nvSpPr>
        <p:spPr/>
        <p:txBody>
          <a:bodyPr/>
          <a:lstStyle/>
          <a:p>
            <a:r>
              <a:rPr lang="en-GB" smtClean="0"/>
              <a:t>New Generation Productions</a:t>
            </a:r>
            <a:endParaRPr lang="en-GB"/>
          </a:p>
        </p:txBody>
      </p:sp>
      <p:sp>
        <p:nvSpPr>
          <p:cNvPr id="6" name="Slide Number Placeholder 5"/>
          <p:cNvSpPr>
            <a:spLocks noGrp="1"/>
          </p:cNvSpPr>
          <p:nvPr>
            <p:ph type="sldNum" sz="quarter" idx="12"/>
          </p:nvPr>
        </p:nvSpPr>
        <p:spPr/>
        <p:txBody>
          <a:bodyPr/>
          <a:lstStyle/>
          <a:p>
            <a:fld id="{BBC76FF5-1B24-47F4-8213-FD3D3D66EEA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C6912E1-25C8-4839-BA61-45DD8C5BE60D}" type="datetime1">
              <a:rPr lang="en-US" smtClean="0"/>
              <a:pPr/>
              <a:t>4/30/2010</a:t>
            </a:fld>
            <a:endParaRPr lang="en-GB"/>
          </a:p>
        </p:txBody>
      </p:sp>
      <p:sp>
        <p:nvSpPr>
          <p:cNvPr id="9" name="Slide Number Placeholder 8"/>
          <p:cNvSpPr>
            <a:spLocks noGrp="1"/>
          </p:cNvSpPr>
          <p:nvPr>
            <p:ph type="sldNum" sz="quarter" idx="15"/>
          </p:nvPr>
        </p:nvSpPr>
        <p:spPr/>
        <p:txBody>
          <a:bodyPr rtlCol="0"/>
          <a:lstStyle/>
          <a:p>
            <a:fld id="{BBC76FF5-1B24-47F4-8213-FD3D3D66EEA1}" type="slidenum">
              <a:rPr lang="en-GB" smtClean="0"/>
              <a:pPr/>
              <a:t>‹#›</a:t>
            </a:fld>
            <a:endParaRPr lang="en-GB"/>
          </a:p>
        </p:txBody>
      </p:sp>
      <p:sp>
        <p:nvSpPr>
          <p:cNvPr id="10" name="Footer Placeholder 9"/>
          <p:cNvSpPr>
            <a:spLocks noGrp="1"/>
          </p:cNvSpPr>
          <p:nvPr>
            <p:ph type="ftr" sz="quarter" idx="16"/>
          </p:nvPr>
        </p:nvSpPr>
        <p:spPr/>
        <p:txBody>
          <a:bodyPr rtlCol="0"/>
          <a:lstStyle/>
          <a:p>
            <a:r>
              <a:rPr lang="en-GB" smtClean="0"/>
              <a:t>New Generation Productions</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C54CF01-AF27-47DE-A40E-60B163DFE939}" type="datetime1">
              <a:rPr lang="en-US" smtClean="0"/>
              <a:pPr/>
              <a:t>4/30/2010</a:t>
            </a:fld>
            <a:endParaRPr lang="en-GB"/>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GB" smtClean="0"/>
              <a:t>New Generation Productions</a:t>
            </a:r>
            <a:endParaRPr lang="en-GB"/>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BC76FF5-1B24-47F4-8213-FD3D3D66EEA1}"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4A8D58B-98EF-4DF0-9D63-F2601D182DA7}" type="datetime1">
              <a:rPr lang="en-US" smtClean="0"/>
              <a:pPr/>
              <a:t>4/30/2010</a:t>
            </a:fld>
            <a:endParaRPr lang="en-GB"/>
          </a:p>
        </p:txBody>
      </p:sp>
      <p:sp>
        <p:nvSpPr>
          <p:cNvPr id="6" name="Footer Placeholder 5"/>
          <p:cNvSpPr>
            <a:spLocks noGrp="1"/>
          </p:cNvSpPr>
          <p:nvPr>
            <p:ph type="ftr" sz="quarter" idx="11"/>
          </p:nvPr>
        </p:nvSpPr>
        <p:spPr/>
        <p:txBody>
          <a:bodyPr/>
          <a:lstStyle/>
          <a:p>
            <a:r>
              <a:rPr lang="en-GB" smtClean="0"/>
              <a:t>New Generation Productions</a:t>
            </a:r>
            <a:endParaRPr lang="en-GB"/>
          </a:p>
        </p:txBody>
      </p:sp>
      <p:sp>
        <p:nvSpPr>
          <p:cNvPr id="7" name="Slide Number Placeholder 6"/>
          <p:cNvSpPr>
            <a:spLocks noGrp="1"/>
          </p:cNvSpPr>
          <p:nvPr>
            <p:ph type="sldNum" sz="quarter" idx="12"/>
          </p:nvPr>
        </p:nvSpPr>
        <p:spPr/>
        <p:txBody>
          <a:bodyPr/>
          <a:lstStyle/>
          <a:p>
            <a:fld id="{BBC76FF5-1B24-47F4-8213-FD3D3D66EEA1}" type="slidenum">
              <a:rPr lang="en-GB" smtClean="0"/>
              <a:pPr/>
              <a:t>‹#›</a:t>
            </a:fld>
            <a:endParaRPr lang="en-GB"/>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8D38286-E94F-42D7-A98F-FBD340425E44}" type="datetime1">
              <a:rPr lang="en-US" smtClean="0"/>
              <a:pPr/>
              <a:t>4/30/2010</a:t>
            </a:fld>
            <a:endParaRPr lang="en-GB"/>
          </a:p>
        </p:txBody>
      </p:sp>
      <p:sp>
        <p:nvSpPr>
          <p:cNvPr id="8" name="Footer Placeholder 7"/>
          <p:cNvSpPr>
            <a:spLocks noGrp="1"/>
          </p:cNvSpPr>
          <p:nvPr>
            <p:ph type="ftr" sz="quarter" idx="11"/>
          </p:nvPr>
        </p:nvSpPr>
        <p:spPr/>
        <p:txBody>
          <a:bodyPr/>
          <a:lstStyle/>
          <a:p>
            <a:r>
              <a:rPr lang="en-GB" smtClean="0"/>
              <a:t>New Generation Productions</a:t>
            </a:r>
            <a:endParaRPr lang="en-GB"/>
          </a:p>
        </p:txBody>
      </p:sp>
      <p:sp>
        <p:nvSpPr>
          <p:cNvPr id="9" name="Slide Number Placeholder 8"/>
          <p:cNvSpPr>
            <a:spLocks noGrp="1"/>
          </p:cNvSpPr>
          <p:nvPr>
            <p:ph type="sldNum" sz="quarter" idx="12"/>
          </p:nvPr>
        </p:nvSpPr>
        <p:spPr/>
        <p:txBody>
          <a:bodyPr/>
          <a:lstStyle/>
          <a:p>
            <a:fld id="{BBC76FF5-1B24-47F4-8213-FD3D3D66EEA1}" type="slidenum">
              <a:rPr lang="en-GB" smtClean="0"/>
              <a:pPr/>
              <a:t>‹#›</a:t>
            </a:fld>
            <a:endParaRPr lang="en-GB"/>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3435F9F-48C3-486B-84B3-9DB8A6D91F4F}" type="datetime1">
              <a:rPr lang="en-US" smtClean="0"/>
              <a:pPr/>
              <a:t>4/30/2010</a:t>
            </a:fld>
            <a:endParaRPr lang="en-GB"/>
          </a:p>
        </p:txBody>
      </p:sp>
      <p:sp>
        <p:nvSpPr>
          <p:cNvPr id="7" name="Slide Number Placeholder 6"/>
          <p:cNvSpPr>
            <a:spLocks noGrp="1"/>
          </p:cNvSpPr>
          <p:nvPr>
            <p:ph type="sldNum" sz="quarter" idx="11"/>
          </p:nvPr>
        </p:nvSpPr>
        <p:spPr/>
        <p:txBody>
          <a:bodyPr rtlCol="0"/>
          <a:lstStyle/>
          <a:p>
            <a:fld id="{BBC76FF5-1B24-47F4-8213-FD3D3D66EEA1}" type="slidenum">
              <a:rPr lang="en-GB" smtClean="0"/>
              <a:pPr/>
              <a:t>‹#›</a:t>
            </a:fld>
            <a:endParaRPr lang="en-GB"/>
          </a:p>
        </p:txBody>
      </p:sp>
      <p:sp>
        <p:nvSpPr>
          <p:cNvPr id="8" name="Footer Placeholder 7"/>
          <p:cNvSpPr>
            <a:spLocks noGrp="1"/>
          </p:cNvSpPr>
          <p:nvPr>
            <p:ph type="ftr" sz="quarter" idx="12"/>
          </p:nvPr>
        </p:nvSpPr>
        <p:spPr/>
        <p:txBody>
          <a:bodyPr rtlCol="0"/>
          <a:lstStyle/>
          <a:p>
            <a:r>
              <a:rPr lang="en-GB" smtClean="0"/>
              <a:t>New Generation Productions</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84FDCA-8D33-4DEB-A8B0-810F9089307F}" type="datetime1">
              <a:rPr lang="en-US" smtClean="0"/>
              <a:pPr/>
              <a:t>4/30/2010</a:t>
            </a:fld>
            <a:endParaRPr lang="en-GB"/>
          </a:p>
        </p:txBody>
      </p:sp>
      <p:sp>
        <p:nvSpPr>
          <p:cNvPr id="3" name="Footer Placeholder 2"/>
          <p:cNvSpPr>
            <a:spLocks noGrp="1"/>
          </p:cNvSpPr>
          <p:nvPr>
            <p:ph type="ftr" sz="quarter" idx="11"/>
          </p:nvPr>
        </p:nvSpPr>
        <p:spPr/>
        <p:txBody>
          <a:bodyPr/>
          <a:lstStyle/>
          <a:p>
            <a:r>
              <a:rPr lang="en-GB" smtClean="0"/>
              <a:t>New Generation Productions</a:t>
            </a:r>
            <a:endParaRPr lang="en-GB"/>
          </a:p>
        </p:txBody>
      </p:sp>
      <p:sp>
        <p:nvSpPr>
          <p:cNvPr id="4" name="Slide Number Placeholder 3"/>
          <p:cNvSpPr>
            <a:spLocks noGrp="1"/>
          </p:cNvSpPr>
          <p:nvPr>
            <p:ph type="sldNum" sz="quarter" idx="12"/>
          </p:nvPr>
        </p:nvSpPr>
        <p:spPr/>
        <p:txBody>
          <a:bodyPr/>
          <a:lstStyle/>
          <a:p>
            <a:fld id="{BBC76FF5-1B24-47F4-8213-FD3D3D66EEA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7DC11D0-8054-4AED-9521-21A3468D060B}" type="datetime1">
              <a:rPr lang="en-US" smtClean="0"/>
              <a:pPr/>
              <a:t>4/30/2010</a:t>
            </a:fld>
            <a:endParaRPr lang="en-GB"/>
          </a:p>
        </p:txBody>
      </p:sp>
      <p:sp>
        <p:nvSpPr>
          <p:cNvPr id="22" name="Slide Number Placeholder 21"/>
          <p:cNvSpPr>
            <a:spLocks noGrp="1"/>
          </p:cNvSpPr>
          <p:nvPr>
            <p:ph type="sldNum" sz="quarter" idx="15"/>
          </p:nvPr>
        </p:nvSpPr>
        <p:spPr/>
        <p:txBody>
          <a:bodyPr rtlCol="0"/>
          <a:lstStyle/>
          <a:p>
            <a:fld id="{BBC76FF5-1B24-47F4-8213-FD3D3D66EEA1}" type="slidenum">
              <a:rPr lang="en-GB" smtClean="0"/>
              <a:pPr/>
              <a:t>‹#›</a:t>
            </a:fld>
            <a:endParaRPr lang="en-GB"/>
          </a:p>
        </p:txBody>
      </p:sp>
      <p:sp>
        <p:nvSpPr>
          <p:cNvPr id="23" name="Footer Placeholder 22"/>
          <p:cNvSpPr>
            <a:spLocks noGrp="1"/>
          </p:cNvSpPr>
          <p:nvPr>
            <p:ph type="ftr" sz="quarter" idx="16"/>
          </p:nvPr>
        </p:nvSpPr>
        <p:spPr/>
        <p:txBody>
          <a:bodyPr rtlCol="0"/>
          <a:lstStyle/>
          <a:p>
            <a:r>
              <a:rPr lang="en-GB" smtClean="0"/>
              <a:t>New Generation Productions</a:t>
            </a:r>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5C5AF31-0174-4A49-806B-FD7FF8830689}" type="datetime1">
              <a:rPr lang="en-US" smtClean="0"/>
              <a:pPr/>
              <a:t>4/30/2010</a:t>
            </a:fld>
            <a:endParaRPr lang="en-GB"/>
          </a:p>
        </p:txBody>
      </p:sp>
      <p:sp>
        <p:nvSpPr>
          <p:cNvPr id="18" name="Slide Number Placeholder 17"/>
          <p:cNvSpPr>
            <a:spLocks noGrp="1"/>
          </p:cNvSpPr>
          <p:nvPr>
            <p:ph type="sldNum" sz="quarter" idx="11"/>
          </p:nvPr>
        </p:nvSpPr>
        <p:spPr/>
        <p:txBody>
          <a:bodyPr rtlCol="0"/>
          <a:lstStyle/>
          <a:p>
            <a:fld id="{BBC76FF5-1B24-47F4-8213-FD3D3D66EEA1}" type="slidenum">
              <a:rPr lang="en-GB" smtClean="0"/>
              <a:pPr/>
              <a:t>‹#›</a:t>
            </a:fld>
            <a:endParaRPr lang="en-GB"/>
          </a:p>
        </p:txBody>
      </p:sp>
      <p:sp>
        <p:nvSpPr>
          <p:cNvPr id="21" name="Footer Placeholder 20"/>
          <p:cNvSpPr>
            <a:spLocks noGrp="1"/>
          </p:cNvSpPr>
          <p:nvPr>
            <p:ph type="ftr" sz="quarter" idx="12"/>
          </p:nvPr>
        </p:nvSpPr>
        <p:spPr/>
        <p:txBody>
          <a:bodyPr rtlCol="0"/>
          <a:lstStyle/>
          <a:p>
            <a:r>
              <a:rPr lang="en-GB" smtClean="0"/>
              <a:t>New Generation Productions</a:t>
            </a: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grayscl/>
          </a:blip>
          <a:srcRect/>
          <a:stretch>
            <a:fillRect t="-6000" b="-6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AECA7EF-2B3F-4613-8C96-76635B8CB1F0}" type="datetime1">
              <a:rPr lang="en-US" smtClean="0"/>
              <a:pPr/>
              <a:t>4/30/2010</a:t>
            </a:fld>
            <a:endParaRPr lang="en-GB"/>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GB" smtClean="0"/>
              <a:t>New Generation Productions</a:t>
            </a:r>
            <a:endParaRPr lang="en-GB"/>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BC76FF5-1B24-47F4-8213-FD3D3D66EEA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28860" y="357166"/>
            <a:ext cx="4357718" cy="584195"/>
          </a:xfrm>
        </p:spPr>
        <p:txBody>
          <a:bodyPr>
            <a:noAutofit/>
          </a:bodyPr>
          <a:lstStyle/>
          <a:p>
            <a:r>
              <a:rPr lang="en-GB" sz="4400" dirty="0" smtClean="0">
                <a:solidFill>
                  <a:schemeClr val="bg1"/>
                </a:solidFill>
                <a:latin typeface="Arial" pitchFamily="34" charset="0"/>
                <a:cs typeface="Arial" pitchFamily="34" charset="0"/>
              </a:rPr>
              <a:t>Radio Trailer</a:t>
            </a:r>
            <a:endParaRPr lang="en-GB" sz="44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357158" y="1142984"/>
            <a:ext cx="8429684" cy="1285884"/>
          </a:xfrm>
        </p:spPr>
        <p:txBody>
          <a:bodyPr>
            <a:normAutofit/>
          </a:bodyPr>
          <a:lstStyle/>
          <a:p>
            <a:pPr algn="ctr"/>
            <a:r>
              <a:rPr lang="en-GB" sz="2400" b="0" dirty="0" smtClean="0">
                <a:solidFill>
                  <a:srgbClr val="F3FFF8"/>
                </a:solidFill>
                <a:latin typeface="Arial" pitchFamily="34" charset="0"/>
                <a:cs typeface="Arial" pitchFamily="34" charset="0"/>
              </a:rPr>
              <a:t>By establishing who our target audience is, our radio trailer for the film used many methods to portray what the film is about, so it could appeal to that audience.</a:t>
            </a:r>
            <a:endParaRPr lang="en-GB" sz="2400" b="0" dirty="0">
              <a:solidFill>
                <a:srgbClr val="F3FFF8"/>
              </a:solidFill>
              <a:latin typeface="Arial" pitchFamily="34" charset="0"/>
              <a:cs typeface="Arial" pitchFamily="34" charset="0"/>
            </a:endParaRPr>
          </a:p>
        </p:txBody>
      </p:sp>
      <p:sp>
        <p:nvSpPr>
          <p:cNvPr id="4" name="TextBox 3"/>
          <p:cNvSpPr txBox="1"/>
          <p:nvPr/>
        </p:nvSpPr>
        <p:spPr>
          <a:xfrm>
            <a:off x="428596" y="2500306"/>
            <a:ext cx="8143932" cy="1569660"/>
          </a:xfrm>
          <a:prstGeom prst="rect">
            <a:avLst/>
          </a:prstGeom>
          <a:noFill/>
        </p:spPr>
        <p:txBody>
          <a:bodyPr wrap="square" rtlCol="0">
            <a:spAutoFit/>
          </a:bodyPr>
          <a:lstStyle/>
          <a:p>
            <a:pPr algn="ctr"/>
            <a:r>
              <a:rPr lang="en-GB" sz="2400" dirty="0" smtClean="0">
                <a:solidFill>
                  <a:srgbClr val="F3FFF8"/>
                </a:solidFill>
                <a:latin typeface="Arial" pitchFamily="34" charset="0"/>
                <a:cs typeface="Arial" pitchFamily="34" charset="0"/>
              </a:rPr>
              <a:t>Using different genders to narrate the radio trailer may impact on the genre of the film,</a:t>
            </a:r>
            <a:r>
              <a:rPr lang="en-GB" sz="2400" dirty="0">
                <a:solidFill>
                  <a:srgbClr val="F3FFF8"/>
                </a:solidFill>
                <a:latin typeface="Arial" pitchFamily="34" charset="0"/>
                <a:cs typeface="Arial" pitchFamily="34" charset="0"/>
              </a:rPr>
              <a:t> male voices may be used for action films and female voices may be used for romantic films.</a:t>
            </a:r>
          </a:p>
        </p:txBody>
      </p:sp>
      <p:sp>
        <p:nvSpPr>
          <p:cNvPr id="5" name="TextBox 4"/>
          <p:cNvSpPr txBox="1"/>
          <p:nvPr/>
        </p:nvSpPr>
        <p:spPr>
          <a:xfrm>
            <a:off x="642910" y="4357694"/>
            <a:ext cx="7929618" cy="1569660"/>
          </a:xfrm>
          <a:prstGeom prst="rect">
            <a:avLst/>
          </a:prstGeom>
          <a:noFill/>
        </p:spPr>
        <p:txBody>
          <a:bodyPr wrap="square" rtlCol="0">
            <a:spAutoFit/>
          </a:bodyPr>
          <a:lstStyle/>
          <a:p>
            <a:pPr algn="ctr"/>
            <a:r>
              <a:rPr lang="en-GB" sz="2400" dirty="0">
                <a:solidFill>
                  <a:srgbClr val="F3FFF8"/>
                </a:solidFill>
                <a:latin typeface="Arial" pitchFamily="34" charset="0"/>
                <a:cs typeface="Arial" pitchFamily="34" charset="0"/>
              </a:rPr>
              <a:t>For our radio trailer, we used a male individual who was able to manipulate his voice to make it deeper and more dramatic, so it could entice the audience into watching a dramatic film.</a:t>
            </a:r>
          </a:p>
        </p:txBody>
      </p:sp>
      <p:sp>
        <p:nvSpPr>
          <p:cNvPr id="6" name="Footer Placeholder 5"/>
          <p:cNvSpPr>
            <a:spLocks noGrp="1"/>
          </p:cNvSpPr>
          <p:nvPr>
            <p:ph type="ftr" sz="quarter" idx="11"/>
          </p:nvPr>
        </p:nvSpPr>
        <p:spPr>
          <a:xfrm>
            <a:off x="3428992" y="6286520"/>
            <a:ext cx="2214578" cy="384048"/>
          </a:xfrm>
        </p:spPr>
        <p:txBody>
          <a:bodyPr/>
          <a:lstStyle/>
          <a:p>
            <a:r>
              <a:rPr lang="en-GB" dirty="0" smtClean="0">
                <a:latin typeface="Arial" pitchFamily="34" charset="0"/>
                <a:cs typeface="Arial" pitchFamily="34" charset="0"/>
              </a:rPr>
              <a:t>New Generation Productions</a:t>
            </a:r>
            <a:endParaRPr lang="en-GB"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4348" y="714356"/>
            <a:ext cx="7786742" cy="2308324"/>
          </a:xfrm>
          <a:prstGeom prst="rect">
            <a:avLst/>
          </a:prstGeom>
          <a:noFill/>
        </p:spPr>
        <p:txBody>
          <a:bodyPr wrap="square" rtlCol="0">
            <a:spAutoFit/>
          </a:bodyPr>
          <a:lstStyle/>
          <a:p>
            <a:pPr algn="ctr"/>
            <a:r>
              <a:rPr lang="en-GB" sz="2400" dirty="0">
                <a:solidFill>
                  <a:srgbClr val="F3FFF8"/>
                </a:solidFill>
                <a:latin typeface="Arial" pitchFamily="34" charset="0"/>
                <a:cs typeface="Arial" pitchFamily="34" charset="0"/>
              </a:rPr>
              <a:t>The score and sound bites from the film enable the audience to want to know what is happening. For ‘Emily’, we used a male narrator who was able to give a dramatic narration; we wrote a speech so he knew what to say, without giving away too much information about the film.</a:t>
            </a:r>
          </a:p>
        </p:txBody>
      </p:sp>
      <p:sp>
        <p:nvSpPr>
          <p:cNvPr id="5" name="TextBox 4"/>
          <p:cNvSpPr txBox="1"/>
          <p:nvPr/>
        </p:nvSpPr>
        <p:spPr>
          <a:xfrm>
            <a:off x="785786" y="3214686"/>
            <a:ext cx="7215238" cy="2308324"/>
          </a:xfrm>
          <a:prstGeom prst="rect">
            <a:avLst/>
          </a:prstGeom>
          <a:noFill/>
        </p:spPr>
        <p:txBody>
          <a:bodyPr wrap="square" rtlCol="0">
            <a:spAutoFit/>
          </a:bodyPr>
          <a:lstStyle/>
          <a:p>
            <a:pPr algn="ctr"/>
            <a:r>
              <a:rPr lang="en-GB" sz="2400" dirty="0">
                <a:solidFill>
                  <a:srgbClr val="F3FFF8"/>
                </a:solidFill>
                <a:latin typeface="Arial" pitchFamily="34" charset="0"/>
                <a:cs typeface="Arial" pitchFamily="34" charset="0"/>
              </a:rPr>
              <a:t>The information integrated in the trailer included who the cast were, critic reviews and sound bites from the film. We didn’t use any sound effects as we didn’t have any in the film; however, the sound bites we did use gave a dramatic effect and would tempt the audience into wanting to know more.</a:t>
            </a:r>
          </a:p>
        </p:txBody>
      </p:sp>
      <p:sp>
        <p:nvSpPr>
          <p:cNvPr id="6" name="Footer Placeholder 5"/>
          <p:cNvSpPr>
            <a:spLocks noGrp="1"/>
          </p:cNvSpPr>
          <p:nvPr>
            <p:ph type="ftr" sz="quarter" idx="16"/>
          </p:nvPr>
        </p:nvSpPr>
        <p:spPr>
          <a:xfrm>
            <a:off x="3428992" y="6286520"/>
            <a:ext cx="2180650" cy="365760"/>
          </a:xfrm>
        </p:spPr>
        <p:txBody>
          <a:bodyPr/>
          <a:lstStyle/>
          <a:p>
            <a:r>
              <a:rPr lang="en-GB" dirty="0" smtClean="0">
                <a:latin typeface="Arial" pitchFamily="34" charset="0"/>
                <a:cs typeface="Arial" pitchFamily="34" charset="0"/>
              </a:rPr>
              <a:t>New Generation Productions</a:t>
            </a:r>
            <a:endParaRPr lang="en-GB"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2976" y="1142984"/>
            <a:ext cx="6643734" cy="1200329"/>
          </a:xfrm>
          <a:prstGeom prst="rect">
            <a:avLst/>
          </a:prstGeom>
          <a:noFill/>
        </p:spPr>
        <p:txBody>
          <a:bodyPr wrap="square" rtlCol="0">
            <a:spAutoFit/>
          </a:bodyPr>
          <a:lstStyle/>
          <a:p>
            <a:pPr algn="ctr"/>
            <a:r>
              <a:rPr lang="en-GB" sz="2400" dirty="0">
                <a:solidFill>
                  <a:srgbClr val="F3FFF8"/>
                </a:solidFill>
                <a:latin typeface="Arial" pitchFamily="34" charset="0"/>
                <a:cs typeface="Arial" pitchFamily="34" charset="0"/>
              </a:rPr>
              <a:t>By using the same score as we did in the film, it helped to create a dramatic atmosphere and emphasised the genre of the film. </a:t>
            </a:r>
            <a:endParaRPr lang="en-GB" sz="2400" dirty="0" smtClean="0">
              <a:solidFill>
                <a:srgbClr val="F3FFF8"/>
              </a:solidFill>
              <a:latin typeface="Arial" pitchFamily="34" charset="0"/>
              <a:cs typeface="Arial" pitchFamily="34" charset="0"/>
            </a:endParaRPr>
          </a:p>
        </p:txBody>
      </p:sp>
      <p:sp>
        <p:nvSpPr>
          <p:cNvPr id="5" name="TextBox 4"/>
          <p:cNvSpPr txBox="1"/>
          <p:nvPr/>
        </p:nvSpPr>
        <p:spPr>
          <a:xfrm>
            <a:off x="428596" y="2500306"/>
            <a:ext cx="8001056" cy="3693319"/>
          </a:xfrm>
          <a:prstGeom prst="rect">
            <a:avLst/>
          </a:prstGeom>
          <a:noFill/>
        </p:spPr>
        <p:txBody>
          <a:bodyPr wrap="square" rtlCol="0">
            <a:spAutoFit/>
          </a:bodyPr>
          <a:lstStyle/>
          <a:p>
            <a:pPr algn="ctr"/>
            <a:r>
              <a:rPr lang="en-GB" sz="2400" dirty="0" smtClean="0">
                <a:solidFill>
                  <a:srgbClr val="F3FFF8"/>
                </a:solidFill>
                <a:latin typeface="Arial" pitchFamily="34" charset="0"/>
                <a:cs typeface="Arial" pitchFamily="34" charset="0"/>
              </a:rPr>
              <a:t>The only instrument used in the score is a piano; there is a slow paced tune with melancholic tone during the beginning of the film, which may make the audience feel tense and apprehensive about what may occur in the film. </a:t>
            </a:r>
          </a:p>
          <a:p>
            <a:pPr algn="ctr"/>
            <a:endParaRPr lang="en-GB" sz="2400" dirty="0" smtClean="0">
              <a:solidFill>
                <a:srgbClr val="F3FFF8"/>
              </a:solidFill>
              <a:latin typeface="Arial" pitchFamily="34" charset="0"/>
              <a:cs typeface="Arial" pitchFamily="34" charset="0"/>
            </a:endParaRPr>
          </a:p>
          <a:p>
            <a:pPr algn="ctr"/>
            <a:r>
              <a:rPr lang="en-GB" sz="2400" dirty="0" smtClean="0">
                <a:solidFill>
                  <a:srgbClr val="F3FFF8"/>
                </a:solidFill>
                <a:latin typeface="Arial" pitchFamily="34" charset="0"/>
                <a:cs typeface="Arial" pitchFamily="34" charset="0"/>
              </a:rPr>
              <a:t>However during the end the tone changes to a faster paced, happier and more relaxed tone, which will possibly make the audience feel joyful and the unexpected outcome.</a:t>
            </a:r>
          </a:p>
          <a:p>
            <a:endParaRPr lang="en-GB" dirty="0">
              <a:solidFill>
                <a:srgbClr val="F3FFF8"/>
              </a:solidFill>
              <a:latin typeface="Arial" pitchFamily="34" charset="0"/>
              <a:cs typeface="Arial" pitchFamily="34" charset="0"/>
            </a:endParaRPr>
          </a:p>
        </p:txBody>
      </p:sp>
      <p:sp>
        <p:nvSpPr>
          <p:cNvPr id="6" name="Footer Placeholder 5"/>
          <p:cNvSpPr>
            <a:spLocks noGrp="1"/>
          </p:cNvSpPr>
          <p:nvPr>
            <p:ph type="ftr" sz="quarter" idx="16"/>
          </p:nvPr>
        </p:nvSpPr>
        <p:spPr>
          <a:xfrm>
            <a:off x="3428992" y="6286520"/>
            <a:ext cx="2252088" cy="365760"/>
          </a:xfrm>
        </p:spPr>
        <p:txBody>
          <a:bodyPr/>
          <a:lstStyle/>
          <a:p>
            <a:r>
              <a:rPr lang="en-GB" dirty="0" smtClean="0">
                <a:latin typeface="Arial" pitchFamily="34" charset="0"/>
                <a:cs typeface="Arial" pitchFamily="34" charset="0"/>
              </a:rPr>
              <a:t>New Generation Productions</a:t>
            </a:r>
            <a:endParaRPr lang="en-GB"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00034" y="1643050"/>
            <a:ext cx="8001056" cy="1569660"/>
          </a:xfrm>
          <a:prstGeom prst="rect">
            <a:avLst/>
          </a:prstGeom>
          <a:noFill/>
        </p:spPr>
        <p:txBody>
          <a:bodyPr wrap="square" rtlCol="0">
            <a:spAutoFit/>
          </a:bodyPr>
          <a:lstStyle/>
          <a:p>
            <a:pPr algn="ctr"/>
            <a:r>
              <a:rPr lang="en-GB" sz="2400" dirty="0">
                <a:solidFill>
                  <a:srgbClr val="F3FFF8"/>
                </a:solidFill>
                <a:latin typeface="Arial" pitchFamily="34" charset="0"/>
                <a:cs typeface="Arial" pitchFamily="34" charset="0"/>
              </a:rPr>
              <a:t>The target audience chosen for our film is the same as the magazine review, and our purpose was to attract that audience. The construction of the review is a fundamental part of the project.</a:t>
            </a:r>
          </a:p>
        </p:txBody>
      </p:sp>
      <p:sp>
        <p:nvSpPr>
          <p:cNvPr id="5" name="TextBox 4"/>
          <p:cNvSpPr txBox="1"/>
          <p:nvPr/>
        </p:nvSpPr>
        <p:spPr>
          <a:xfrm>
            <a:off x="500034" y="3571876"/>
            <a:ext cx="8001056" cy="2308324"/>
          </a:xfrm>
          <a:prstGeom prst="rect">
            <a:avLst/>
          </a:prstGeom>
          <a:noFill/>
        </p:spPr>
        <p:txBody>
          <a:bodyPr wrap="square" rtlCol="0">
            <a:spAutoFit/>
          </a:bodyPr>
          <a:lstStyle/>
          <a:p>
            <a:pPr algn="ctr"/>
            <a:r>
              <a:rPr lang="en-GB" sz="2400" dirty="0">
                <a:solidFill>
                  <a:srgbClr val="F3FFF8"/>
                </a:solidFill>
                <a:latin typeface="Arial" pitchFamily="34" charset="0"/>
                <a:cs typeface="Arial" pitchFamily="34" charset="0"/>
              </a:rPr>
              <a:t>Using images from the film gave a dramatic impact and would perhaps make the audience feel more drawn towards watching the film. By using targeted images, it manipulates the audience to want to see more of the final product, the visual persuasion of the images aid the written influence of the review. </a:t>
            </a:r>
          </a:p>
        </p:txBody>
      </p:sp>
      <p:sp>
        <p:nvSpPr>
          <p:cNvPr id="6" name="TextBox 5"/>
          <p:cNvSpPr txBox="1"/>
          <p:nvPr/>
        </p:nvSpPr>
        <p:spPr>
          <a:xfrm>
            <a:off x="1928794" y="642918"/>
            <a:ext cx="5643602" cy="769441"/>
          </a:xfrm>
          <a:prstGeom prst="rect">
            <a:avLst/>
          </a:prstGeom>
          <a:noFill/>
        </p:spPr>
        <p:txBody>
          <a:bodyPr wrap="square" rtlCol="0">
            <a:spAutoFit/>
          </a:bodyPr>
          <a:lstStyle/>
          <a:p>
            <a:pPr algn="ctr"/>
            <a:r>
              <a:rPr lang="en-GB" sz="4400" dirty="0" smtClean="0">
                <a:solidFill>
                  <a:schemeClr val="bg1"/>
                </a:solidFill>
                <a:latin typeface="Arial" pitchFamily="34" charset="0"/>
                <a:cs typeface="Arial" pitchFamily="34" charset="0"/>
              </a:rPr>
              <a:t>Magazine Review</a:t>
            </a:r>
            <a:endParaRPr lang="en-GB" sz="4400" dirty="0">
              <a:solidFill>
                <a:schemeClr val="bg1"/>
              </a:solidFill>
              <a:latin typeface="Arial" pitchFamily="34" charset="0"/>
              <a:cs typeface="Arial" pitchFamily="34" charset="0"/>
            </a:endParaRPr>
          </a:p>
        </p:txBody>
      </p:sp>
      <p:sp>
        <p:nvSpPr>
          <p:cNvPr id="7" name="Footer Placeholder 6"/>
          <p:cNvSpPr>
            <a:spLocks noGrp="1"/>
          </p:cNvSpPr>
          <p:nvPr>
            <p:ph type="ftr" sz="quarter" idx="16"/>
          </p:nvPr>
        </p:nvSpPr>
        <p:spPr>
          <a:xfrm>
            <a:off x="3428992" y="6286520"/>
            <a:ext cx="2180650" cy="365760"/>
          </a:xfrm>
        </p:spPr>
        <p:txBody>
          <a:bodyPr/>
          <a:lstStyle/>
          <a:p>
            <a:r>
              <a:rPr lang="en-GB" dirty="0" smtClean="0">
                <a:latin typeface="Arial" pitchFamily="34" charset="0"/>
                <a:cs typeface="Arial" pitchFamily="34" charset="0"/>
              </a:rPr>
              <a:t>New Generation Productions</a:t>
            </a:r>
            <a:endParaRPr lang="en-GB"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71472" y="1214422"/>
            <a:ext cx="7715304" cy="1938992"/>
          </a:xfrm>
          <a:prstGeom prst="rect">
            <a:avLst/>
          </a:prstGeom>
          <a:noFill/>
        </p:spPr>
        <p:txBody>
          <a:bodyPr wrap="square" rtlCol="0">
            <a:spAutoFit/>
          </a:bodyPr>
          <a:lstStyle/>
          <a:p>
            <a:pPr algn="ctr"/>
            <a:r>
              <a:rPr lang="en-GB" sz="2400" dirty="0">
                <a:solidFill>
                  <a:srgbClr val="F3FFF8"/>
                </a:solidFill>
                <a:latin typeface="Arial" pitchFamily="34" charset="0"/>
                <a:cs typeface="Arial" pitchFamily="34" charset="0"/>
              </a:rPr>
              <a:t>The images we used included a fearful ‘Emily’ looking up at a building with her anxious friend ‘Ashley</a:t>
            </a:r>
            <a:r>
              <a:rPr lang="en-GB" sz="2400" dirty="0" smtClean="0">
                <a:solidFill>
                  <a:srgbClr val="F3FFF8"/>
                </a:solidFill>
                <a:latin typeface="Arial" pitchFamily="34" charset="0"/>
                <a:cs typeface="Arial" pitchFamily="34" charset="0"/>
              </a:rPr>
              <a:t>’. This </a:t>
            </a:r>
            <a:r>
              <a:rPr lang="en-GB" sz="2400" dirty="0">
                <a:solidFill>
                  <a:srgbClr val="F3FFF8"/>
                </a:solidFill>
                <a:latin typeface="Arial" pitchFamily="34" charset="0"/>
                <a:cs typeface="Arial" pitchFamily="34" charset="0"/>
              </a:rPr>
              <a:t>image would perhaps make the audience wonder what they could possibly be staring at, engaging them to know more about the </a:t>
            </a:r>
            <a:r>
              <a:rPr lang="en-GB" sz="2400" dirty="0" smtClean="0">
                <a:solidFill>
                  <a:srgbClr val="F3FFF8"/>
                </a:solidFill>
                <a:latin typeface="Arial" pitchFamily="34" charset="0"/>
                <a:cs typeface="Arial" pitchFamily="34" charset="0"/>
              </a:rPr>
              <a:t>film. </a:t>
            </a:r>
            <a:endParaRPr lang="en-GB" sz="2400" dirty="0">
              <a:solidFill>
                <a:srgbClr val="F3FFF8"/>
              </a:solidFill>
              <a:latin typeface="Arial" pitchFamily="34" charset="0"/>
              <a:cs typeface="Arial" pitchFamily="34" charset="0"/>
            </a:endParaRPr>
          </a:p>
        </p:txBody>
      </p:sp>
      <p:sp>
        <p:nvSpPr>
          <p:cNvPr id="5" name="TextBox 4"/>
          <p:cNvSpPr txBox="1"/>
          <p:nvPr/>
        </p:nvSpPr>
        <p:spPr>
          <a:xfrm>
            <a:off x="1000100" y="3714752"/>
            <a:ext cx="7143800" cy="1569660"/>
          </a:xfrm>
          <a:prstGeom prst="rect">
            <a:avLst/>
          </a:prstGeom>
          <a:noFill/>
        </p:spPr>
        <p:txBody>
          <a:bodyPr wrap="square" rtlCol="0">
            <a:spAutoFit/>
          </a:bodyPr>
          <a:lstStyle/>
          <a:p>
            <a:pPr algn="ctr"/>
            <a:r>
              <a:rPr lang="en-GB" sz="2400" dirty="0" smtClean="0">
                <a:solidFill>
                  <a:srgbClr val="F3FFF8"/>
                </a:solidFill>
                <a:latin typeface="Arial" pitchFamily="34" charset="0"/>
                <a:cs typeface="Arial" pitchFamily="34" charset="0"/>
              </a:rPr>
              <a:t>The second image depicts of the two girls in a friendly embrace, speculating why they would need this emotional and physical support. </a:t>
            </a:r>
          </a:p>
          <a:p>
            <a:pPr algn="ctr"/>
            <a:endParaRPr lang="en-GB" sz="2400" dirty="0">
              <a:solidFill>
                <a:srgbClr val="F3FFF8"/>
              </a:solidFill>
              <a:latin typeface="Arial" pitchFamily="34" charset="0"/>
              <a:cs typeface="Arial" pitchFamily="34" charset="0"/>
            </a:endParaRPr>
          </a:p>
        </p:txBody>
      </p:sp>
      <p:sp>
        <p:nvSpPr>
          <p:cNvPr id="6" name="Footer Placeholder 5"/>
          <p:cNvSpPr>
            <a:spLocks noGrp="1"/>
          </p:cNvSpPr>
          <p:nvPr>
            <p:ph type="ftr" sz="quarter" idx="16"/>
          </p:nvPr>
        </p:nvSpPr>
        <p:spPr>
          <a:xfrm>
            <a:off x="3428992" y="6286520"/>
            <a:ext cx="2180650" cy="365760"/>
          </a:xfrm>
        </p:spPr>
        <p:txBody>
          <a:bodyPr/>
          <a:lstStyle/>
          <a:p>
            <a:r>
              <a:rPr lang="en-GB" dirty="0" smtClean="0">
                <a:latin typeface="Arial" pitchFamily="34" charset="0"/>
                <a:cs typeface="Arial" pitchFamily="34" charset="0"/>
              </a:rPr>
              <a:t>New Generation Productions</a:t>
            </a:r>
            <a:endParaRPr lang="en-GB" dirty="0">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71472" y="1571612"/>
            <a:ext cx="7858180" cy="1569660"/>
          </a:xfrm>
          <a:prstGeom prst="rect">
            <a:avLst/>
          </a:prstGeom>
          <a:noFill/>
        </p:spPr>
        <p:txBody>
          <a:bodyPr wrap="square" rtlCol="0">
            <a:spAutoFit/>
          </a:bodyPr>
          <a:lstStyle/>
          <a:p>
            <a:pPr algn="ctr"/>
            <a:r>
              <a:rPr lang="en-GB" sz="2400" dirty="0">
                <a:solidFill>
                  <a:srgbClr val="F3FFF8"/>
                </a:solidFill>
                <a:latin typeface="Arial" pitchFamily="34" charset="0"/>
                <a:cs typeface="Arial" pitchFamily="34" charset="0"/>
              </a:rPr>
              <a:t>The font used for the text helps to attract audiences to the film; the title is the largest font as is in bold, drawing peoples’ attention, other types of fonts give information about the film and reviews from critics.</a:t>
            </a:r>
          </a:p>
        </p:txBody>
      </p:sp>
      <p:sp>
        <p:nvSpPr>
          <p:cNvPr id="7" name="TextBox 6"/>
          <p:cNvSpPr txBox="1"/>
          <p:nvPr/>
        </p:nvSpPr>
        <p:spPr>
          <a:xfrm>
            <a:off x="571472" y="3500438"/>
            <a:ext cx="8143932" cy="2492990"/>
          </a:xfrm>
          <a:prstGeom prst="rect">
            <a:avLst/>
          </a:prstGeom>
          <a:noFill/>
        </p:spPr>
        <p:txBody>
          <a:bodyPr wrap="square" rtlCol="0">
            <a:spAutoFit/>
          </a:bodyPr>
          <a:lstStyle/>
          <a:p>
            <a:pPr algn="ctr"/>
            <a:r>
              <a:rPr lang="en-GB" sz="2400" dirty="0">
                <a:solidFill>
                  <a:srgbClr val="F3FFF8"/>
                </a:solidFill>
                <a:latin typeface="Arial" pitchFamily="34" charset="0"/>
                <a:cs typeface="Arial" pitchFamily="34" charset="0"/>
              </a:rPr>
              <a:t>Giving a film a number of stars from 0-5 indicates how bad or good a film was it also influences the audiences decision to watch it or not. Using colloquial language in the review enables a connection with the audience so they will be able or try to relate with the concept of the film.</a:t>
            </a:r>
          </a:p>
          <a:p>
            <a:r>
              <a:rPr lang="en-GB" dirty="0">
                <a:solidFill>
                  <a:srgbClr val="F3FFF8"/>
                </a:solidFill>
                <a:latin typeface="Arial" pitchFamily="34" charset="0"/>
                <a:cs typeface="Arial" pitchFamily="34" charset="0"/>
              </a:rPr>
              <a:t> </a:t>
            </a:r>
          </a:p>
          <a:p>
            <a:endParaRPr lang="en-GB" dirty="0">
              <a:solidFill>
                <a:srgbClr val="F3FFF8"/>
              </a:solidFill>
              <a:latin typeface="Arial" pitchFamily="34" charset="0"/>
              <a:cs typeface="Arial" pitchFamily="34" charset="0"/>
            </a:endParaRPr>
          </a:p>
        </p:txBody>
      </p:sp>
      <p:sp>
        <p:nvSpPr>
          <p:cNvPr id="8" name="Footer Placeholder 7"/>
          <p:cNvSpPr>
            <a:spLocks noGrp="1"/>
          </p:cNvSpPr>
          <p:nvPr>
            <p:ph type="ftr" sz="quarter" idx="16"/>
          </p:nvPr>
        </p:nvSpPr>
        <p:spPr>
          <a:xfrm>
            <a:off x="3428992" y="6286520"/>
            <a:ext cx="2252088" cy="365760"/>
          </a:xfrm>
        </p:spPr>
        <p:txBody>
          <a:bodyPr/>
          <a:lstStyle/>
          <a:p>
            <a:r>
              <a:rPr lang="en-GB" dirty="0" smtClean="0">
                <a:latin typeface="Arial" pitchFamily="34" charset="0"/>
                <a:cs typeface="Arial" pitchFamily="34" charset="0"/>
              </a:rPr>
              <a:t>New Generation Productions</a:t>
            </a:r>
            <a:endParaRPr lang="en-GB" dirty="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ustom 1">
      <a:dk1>
        <a:sysClr val="windowText" lastClr="000000"/>
      </a:dk1>
      <a:lt1>
        <a:srgbClr val="00B050"/>
      </a:lt1>
      <a:dk2>
        <a:srgbClr val="92D050"/>
      </a:dk2>
      <a:lt2>
        <a:srgbClr val="00B050"/>
      </a:lt2>
      <a:accent1>
        <a:srgbClr val="92D050"/>
      </a:accent1>
      <a:accent2>
        <a:srgbClr val="FFFF00"/>
      </a:accent2>
      <a:accent3>
        <a:srgbClr val="FFFF00"/>
      </a:accent3>
      <a:accent4>
        <a:srgbClr val="F5CD2D"/>
      </a:accent4>
      <a:accent5>
        <a:srgbClr val="00B050"/>
      </a:accent5>
      <a:accent6>
        <a:srgbClr val="92D050"/>
      </a:accent6>
      <a:hlink>
        <a:srgbClr val="FFE635"/>
      </a:hlink>
      <a:folHlink>
        <a:srgbClr val="92D05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36</TotalTime>
  <Words>612</Words>
  <Application>Microsoft Office PowerPoint</Application>
  <PresentationFormat>On-screen Show (4:3)</PresentationFormat>
  <Paragraphs>24</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Oriel</vt:lpstr>
      <vt:lpstr>Radio Trailer</vt:lpstr>
      <vt:lpstr>Slide 2</vt:lpstr>
      <vt:lpstr>Slide 3</vt:lpstr>
      <vt:lpstr>Slide 4</vt:lpstr>
      <vt:lpstr>Slide 5</vt:lpstr>
      <vt:lpstr>Slide 6</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Radio Trailer</dc:title>
  <dc:creator>fardouss</dc:creator>
  <cp:lastModifiedBy>fardouss</cp:lastModifiedBy>
  <cp:revision>4</cp:revision>
  <dcterms:created xsi:type="dcterms:W3CDTF">2010-04-23T14:43:31Z</dcterms:created>
  <dcterms:modified xsi:type="dcterms:W3CDTF">2010-04-30T13:05:07Z</dcterms:modified>
</cp:coreProperties>
</file>