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B67DE1-D775-4588-B21F-FDA86DA645FE}" type="datetimeFigureOut">
              <a:rPr lang="en-US" smtClean="0"/>
              <a:t>12/1/2009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F6DDCE-29E3-470E-B927-A3905464AB43}"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FF6DDCE-29E3-470E-B927-A3905464AB43}" type="slidenum">
              <a:rPr lang="en-GB" smtClean="0"/>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FF6DDCE-29E3-470E-B927-A3905464AB43}" type="slidenum">
              <a:rPr lang="en-GB" smtClean="0"/>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FF6DDCE-29E3-470E-B927-A3905464AB43}" type="slidenum">
              <a:rPr lang="en-GB" smtClean="0"/>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FF6DDCE-29E3-470E-B927-A3905464AB43}" type="slidenum">
              <a:rPr lang="en-GB" smtClean="0"/>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FF6DDCE-29E3-470E-B927-A3905464AB43}" type="slidenum">
              <a:rPr lang="en-GB" smtClean="0"/>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FF6DDCE-29E3-470E-B927-A3905464AB43}" type="slidenum">
              <a:rPr lang="en-GB" smtClean="0"/>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FF6DDCE-29E3-470E-B927-A3905464AB43}" type="slidenum">
              <a:rPr lang="en-GB" smtClean="0"/>
              <a:t>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5AA1FB50-C03A-475B-A2F6-4954900C4F94}" type="datetimeFigureOut">
              <a:rPr lang="en-US" smtClean="0"/>
              <a:t>12/1/2009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D10DDF-4DED-406E-BDA5-392033B2E6A1}" type="slidenum">
              <a:rPr lang="en-GB" smtClean="0"/>
              <a:t>‹#›</a:t>
            </a:fld>
            <a:endParaRPr lang="en-GB"/>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A1FB50-C03A-475B-A2F6-4954900C4F94}" type="datetimeFigureOut">
              <a:rPr lang="en-US" smtClean="0"/>
              <a:t>12/1/2009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D10DDF-4DED-406E-BDA5-392033B2E6A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A1FB50-C03A-475B-A2F6-4954900C4F94}" type="datetimeFigureOut">
              <a:rPr lang="en-US" smtClean="0"/>
              <a:t>12/1/2009</a:t>
            </a:fld>
            <a:endParaRPr lang="en-GB"/>
          </a:p>
        </p:txBody>
      </p:sp>
      <p:sp>
        <p:nvSpPr>
          <p:cNvPr id="5" name="Footer Placeholder 4"/>
          <p:cNvSpPr>
            <a:spLocks noGrp="1"/>
          </p:cNvSpPr>
          <p:nvPr>
            <p:ph type="ftr" sz="quarter" idx="11"/>
          </p:nvPr>
        </p:nvSpPr>
        <p:spPr>
          <a:xfrm>
            <a:off x="2640597" y="6377459"/>
            <a:ext cx="3836404" cy="365125"/>
          </a:xfrm>
        </p:spPr>
        <p:txBody>
          <a:bodyPr/>
          <a:lstStyle/>
          <a:p>
            <a:endParaRPr lang="en-GB"/>
          </a:p>
        </p:txBody>
      </p:sp>
      <p:sp>
        <p:nvSpPr>
          <p:cNvPr id="6" name="Slide Number Placeholder 5"/>
          <p:cNvSpPr>
            <a:spLocks noGrp="1"/>
          </p:cNvSpPr>
          <p:nvPr>
            <p:ph type="sldNum" sz="quarter" idx="12"/>
          </p:nvPr>
        </p:nvSpPr>
        <p:spPr/>
        <p:txBody>
          <a:bodyPr/>
          <a:lstStyle/>
          <a:p>
            <a:fld id="{A8D10DDF-4DED-406E-BDA5-392033B2E6A1}"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A1FB50-C03A-475B-A2F6-4954900C4F94}" type="datetimeFigureOut">
              <a:rPr lang="en-US" smtClean="0"/>
              <a:t>12/1/2009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D10DDF-4DED-406E-BDA5-392033B2E6A1}"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AA1FB50-C03A-475B-A2F6-4954900C4F94}" type="datetimeFigureOut">
              <a:rPr lang="en-US" smtClean="0"/>
              <a:t>12/1/2009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D10DDF-4DED-406E-BDA5-392033B2E6A1}"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AA1FB50-C03A-475B-A2F6-4954900C4F94}" type="datetimeFigureOut">
              <a:rPr lang="en-US" smtClean="0"/>
              <a:t>12/1/2009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D10DDF-4DED-406E-BDA5-392033B2E6A1}"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AA1FB50-C03A-475B-A2F6-4954900C4F94}" type="datetimeFigureOut">
              <a:rPr lang="en-US" smtClean="0"/>
              <a:t>12/1/2009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8D10DDF-4DED-406E-BDA5-392033B2E6A1}"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AA1FB50-C03A-475B-A2F6-4954900C4F94}" type="datetimeFigureOut">
              <a:rPr lang="en-US" smtClean="0"/>
              <a:t>12/1/2009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8D10DDF-4DED-406E-BDA5-392033B2E6A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A1FB50-C03A-475B-A2F6-4954900C4F94}" type="datetimeFigureOut">
              <a:rPr lang="en-US" smtClean="0"/>
              <a:t>12/1/2009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8D10DDF-4DED-406E-BDA5-392033B2E6A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AA1FB50-C03A-475B-A2F6-4954900C4F94}" type="datetimeFigureOut">
              <a:rPr lang="en-US" smtClean="0"/>
              <a:t>12/1/2009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D10DDF-4DED-406E-BDA5-392033B2E6A1}" type="slidenum">
              <a:rPr lang="en-GB" smtClean="0"/>
              <a:t>‹#›</a:t>
            </a:fld>
            <a:endParaRPr lang="en-GB"/>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5AA1FB50-C03A-475B-A2F6-4954900C4F94}" type="datetimeFigureOut">
              <a:rPr lang="en-US" smtClean="0"/>
              <a:t>12/1/2009</a:t>
            </a:fld>
            <a:endParaRPr lang="en-GB"/>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GB"/>
          </a:p>
        </p:txBody>
      </p:sp>
      <p:sp>
        <p:nvSpPr>
          <p:cNvPr id="7" name="Slide Number Placeholder 6"/>
          <p:cNvSpPr>
            <a:spLocks noGrp="1"/>
          </p:cNvSpPr>
          <p:nvPr>
            <p:ph type="sldNum" sz="quarter" idx="12"/>
          </p:nvPr>
        </p:nvSpPr>
        <p:spPr>
          <a:xfrm>
            <a:off x="8339328" y="1170432"/>
            <a:ext cx="733864" cy="201168"/>
          </a:xfrm>
        </p:spPr>
        <p:txBody>
          <a:bodyPr/>
          <a:lstStyle/>
          <a:p>
            <a:fld id="{A8D10DDF-4DED-406E-BDA5-392033B2E6A1}"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AA1FB50-C03A-475B-A2F6-4954900C4F94}" type="datetimeFigureOut">
              <a:rPr lang="en-US" smtClean="0"/>
              <a:t>12/1/2009</a:t>
            </a:fld>
            <a:endParaRPr lang="en-GB"/>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GB"/>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A8D10DDF-4DED-406E-BDA5-392033B2E6A1}"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New Generation Productions</a:t>
            </a:r>
            <a:endParaRPr lang="en-GB" dirty="0"/>
          </a:p>
        </p:txBody>
      </p:sp>
      <p:sp>
        <p:nvSpPr>
          <p:cNvPr id="3" name="Subtitle 2"/>
          <p:cNvSpPr>
            <a:spLocks noGrp="1"/>
          </p:cNvSpPr>
          <p:nvPr>
            <p:ph type="subTitle" idx="1"/>
          </p:nvPr>
        </p:nvSpPr>
        <p:spPr/>
        <p:txBody>
          <a:bodyPr/>
          <a:lstStyle/>
          <a:p>
            <a:r>
              <a:rPr lang="en-GB" dirty="0" smtClean="0"/>
              <a:t>Feedback summary.</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Feedback summary</a:t>
            </a:r>
            <a:endParaRPr lang="en-GB" dirty="0"/>
          </a:p>
        </p:txBody>
      </p:sp>
      <p:sp>
        <p:nvSpPr>
          <p:cNvPr id="2" name="Content Placeholder 1"/>
          <p:cNvSpPr>
            <a:spLocks noGrp="1"/>
          </p:cNvSpPr>
          <p:nvPr>
            <p:ph idx="1"/>
          </p:nvPr>
        </p:nvSpPr>
        <p:spPr/>
        <p:txBody>
          <a:bodyPr/>
          <a:lstStyle/>
          <a:p>
            <a:r>
              <a:rPr lang="en-GB" dirty="0" smtClean="0"/>
              <a:t>From the feedback with generally had a consistent amount of questionnaires saying the same things, there were some things we will need to change however the general comments were that the story was good and that everyone understood the message inside it.</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Characters</a:t>
            </a:r>
            <a:endParaRPr lang="en-GB" dirty="0"/>
          </a:p>
        </p:txBody>
      </p:sp>
      <p:sp>
        <p:nvSpPr>
          <p:cNvPr id="2" name="Content Placeholder 1"/>
          <p:cNvSpPr>
            <a:spLocks noGrp="1"/>
          </p:cNvSpPr>
          <p:nvPr>
            <p:ph idx="1"/>
          </p:nvPr>
        </p:nvSpPr>
        <p:spPr/>
        <p:txBody>
          <a:bodyPr/>
          <a:lstStyle/>
          <a:p>
            <a:r>
              <a:rPr lang="en-GB" dirty="0" smtClean="0"/>
              <a:t>From the questionnaire our group and everyone else who answered it thought the three main characters were enough for the film however the general comments stated we needed to added to the tramp and make the audience feel more sorry for him than anyone did in the anamatic. </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Relationships</a:t>
            </a:r>
            <a:endParaRPr lang="en-GB" dirty="0"/>
          </a:p>
        </p:txBody>
      </p:sp>
      <p:sp>
        <p:nvSpPr>
          <p:cNvPr id="3" name="Content Placeholder 2"/>
          <p:cNvSpPr>
            <a:spLocks noGrp="1"/>
          </p:cNvSpPr>
          <p:nvPr>
            <p:ph idx="1"/>
          </p:nvPr>
        </p:nvSpPr>
        <p:spPr/>
        <p:txBody>
          <a:bodyPr/>
          <a:lstStyle/>
          <a:p>
            <a:r>
              <a:rPr lang="en-GB" dirty="0" smtClean="0"/>
              <a:t>A lot of comments stated that we should make the main character (Olly) more of a brat and make the audience despise him a little at the start, this will later on make the message clearer who didn't really get it in our anamatic.</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Realism</a:t>
            </a:r>
            <a:endParaRPr lang="en-GB" dirty="0"/>
          </a:p>
        </p:txBody>
      </p:sp>
      <p:sp>
        <p:nvSpPr>
          <p:cNvPr id="3" name="Content Placeholder 2"/>
          <p:cNvSpPr>
            <a:spLocks noGrp="1"/>
          </p:cNvSpPr>
          <p:nvPr>
            <p:ph idx="1"/>
          </p:nvPr>
        </p:nvSpPr>
        <p:spPr/>
        <p:txBody>
          <a:bodyPr/>
          <a:lstStyle/>
          <a:p>
            <a:r>
              <a:rPr lang="en-GB" dirty="0" smtClean="0"/>
              <a:t>From when we first created the script for our film we included the factor ‘realism’ this is a big factor when making a film because if the audience cant follow it then its pointless and no one will watch it. Every questionnaire that we got returned stated that our film has a realism factor to it which is good because we were aiming towards this.</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t>
            </a:r>
            <a:r>
              <a:rPr lang="en-GB" dirty="0" smtClean="0"/>
              <a:t>hanges</a:t>
            </a:r>
            <a:endParaRPr lang="en-GB" dirty="0"/>
          </a:p>
        </p:txBody>
      </p:sp>
      <p:sp>
        <p:nvSpPr>
          <p:cNvPr id="3" name="Content Placeholder 2"/>
          <p:cNvSpPr>
            <a:spLocks noGrp="1"/>
          </p:cNvSpPr>
          <p:nvPr>
            <p:ph idx="1"/>
          </p:nvPr>
        </p:nvSpPr>
        <p:spPr/>
        <p:txBody>
          <a:bodyPr/>
          <a:lstStyle/>
          <a:p>
            <a:r>
              <a:rPr lang="en-GB" dirty="0" smtClean="0"/>
              <a:t>Overall there went many major changes to our script from these questionnaires. The main change we had to make was just to add </a:t>
            </a:r>
            <a:r>
              <a:rPr lang="en-GB" dirty="0" err="1" smtClean="0"/>
              <a:t>abit</a:t>
            </a:r>
            <a:r>
              <a:rPr lang="en-GB" dirty="0" smtClean="0"/>
              <a:t> more emotion to the characters and show them in a bit more light to what they were before, this includes the tramp and Olly the main character. </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Overall</a:t>
            </a:r>
            <a:endParaRPr lang="en-GB" dirty="0"/>
          </a:p>
        </p:txBody>
      </p:sp>
      <p:sp>
        <p:nvSpPr>
          <p:cNvPr id="3" name="Content Placeholder 2"/>
          <p:cNvSpPr>
            <a:spLocks noGrp="1"/>
          </p:cNvSpPr>
          <p:nvPr>
            <p:ph idx="1"/>
          </p:nvPr>
        </p:nvSpPr>
        <p:spPr/>
        <p:txBody>
          <a:bodyPr/>
          <a:lstStyle/>
          <a:p>
            <a:r>
              <a:rPr lang="en-GB" dirty="0" smtClean="0"/>
              <a:t>We don’t really have to adapt much of our script which we are quite happy to hear because we quite liked it the way it was, the main changes are adding to the characters which shouldn't be too hard but apart from that everything was good and the general comments were all positive which means we can carry on forward on a positive note.</a:t>
            </a:r>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68</TotalTime>
  <Words>350</Words>
  <Application>Microsoft Office PowerPoint</Application>
  <PresentationFormat>On-screen Show (4:3)</PresentationFormat>
  <Paragraphs>21</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Module</vt:lpstr>
      <vt:lpstr>New Generation Productions</vt:lpstr>
      <vt:lpstr>Feedback summary</vt:lpstr>
      <vt:lpstr>Characters</vt:lpstr>
      <vt:lpstr>Relationships</vt:lpstr>
      <vt:lpstr>Realism</vt:lpstr>
      <vt:lpstr>Changes</vt:lpstr>
      <vt:lpstr>Overall</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Generation Productions</dc:title>
  <dc:creator>Windows User</dc:creator>
  <cp:lastModifiedBy>Windows User</cp:lastModifiedBy>
  <cp:revision>7</cp:revision>
  <dcterms:created xsi:type="dcterms:W3CDTF">2009-12-01T21:23:40Z</dcterms:created>
  <dcterms:modified xsi:type="dcterms:W3CDTF">2009-12-01T22:32:23Z</dcterms:modified>
</cp:coreProperties>
</file>